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2025-03-07</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tamawal_logo_1.jpg"/>
          <p:cNvPicPr>
            <a:picLocks noChangeAspect="1"/>
          </p:cNvPicPr>
          <p:nvPr/>
        </p:nvPicPr>
        <p:blipFill>
          <a:blip r:embed="rId5"/>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fdfdsfsdfs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sdsd</a:t>
                      </a:r>
                    </a:p>
                    <a:p>
                      <a:pPr>
                        <a:spcBef>
                          <a:spcPts val="0"/>
                        </a:spcBef>
                        <a:spcAft>
                          <a:spcPts val="0"/>
                        </a:spcAft>
                      </a:pPr>
                      <a:r>
                        <a:t>2. sadsadsa</a:t>
                      </a:r>
                    </a:p>
                    <a:p>
                      <a:pPr>
                        <a:spcBef>
                          <a:spcPts val="0"/>
                        </a:spcBef>
                        <a:spcAft>
                          <a:spcPts val="0"/>
                        </a:spcAft>
                      </a:pPr>
                      <a:r>
                        <a:t>3. dad</a:t>
                      </a:r>
                    </a:p>
                    <a:p>
                      <a:pPr>
                        <a:spcBef>
                          <a:spcPts val="0"/>
                        </a:spcBef>
                        <a:spcAft>
                          <a:spcPts val="0"/>
                        </a:spcAft>
                      </a:pPr>
                      <a:r>
                        <a:t>4. dadad</a:t>
                      </a:r>
                    </a:p>
                    <a:p>
                      <a:pPr>
                        <a:spcBef>
                          <a:spcPts val="0"/>
                        </a:spcBef>
                        <a:spcAft>
                          <a:spcPts val="0"/>
                        </a:spcAft>
                      </a:pPr>
                      <a:r>
                        <a:t>5. dadda</a:t>
                      </a:r>
                    </a:p>
                    <a:p>
                      <a:pPr>
                        <a:spcBef>
                          <a:spcPts val="0"/>
                        </a:spcBef>
                        <a:spcAft>
                          <a:spcPts val="0"/>
                        </a:spcAft>
                      </a:pPr>
                      <a:r>
                        <a:t>6. dadda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sdsd</a:t>
                      </a:r>
                    </a:p>
                  </a:txBody>
                  <a:tcPr marL="85725" marR="85725" marT="42863" marB="42863" anchor="ctr">
                    <a:solidFill>
                      <a:srgbClr val="CCB76A"/>
                    </a:solidFill>
                  </a:tcPr>
                </a:tc>
                <a:tc>
                  <a:txBody>
                    <a:bodyPr/>
                    <a:lstStyle/>
                    <a:p>
                      <a:r>
                        <a:t>asdsad</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sadsadsa</a:t>
                      </a:r>
                    </a:p>
                  </a:txBody>
                  <a:tcPr marL="85725" marR="85725" marT="42863" marB="42863" anchor="ctr">
                    <a:solidFill>
                      <a:srgbClr val="CCB76A"/>
                    </a:solidFill>
                  </a:tcPr>
                </a:tc>
                <a:tc>
                  <a:txBody>
                    <a:bodyPr/>
                    <a:lstStyle/>
                    <a:p>
                      <a:r>
                        <a:t>dsadsa</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dad</a:t>
                      </a:r>
                    </a:p>
                  </a:txBody>
                  <a:tcPr marL="85725" marR="85725" marT="42863" marB="42863" anchor="ctr">
                    <a:solidFill>
                      <a:srgbClr val="CCB76A"/>
                    </a:solidFill>
                  </a:tcPr>
                </a:tc>
                <a:tc>
                  <a:txBody>
                    <a:bodyPr/>
                    <a:lstStyle/>
                    <a:p>
                      <a:r>
                        <a:t>adadad</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r>
                        <a:t>dadad</a:t>
                      </a:r>
                    </a:p>
                  </a:txBody>
                  <a:tcPr marL="85725" marR="85725" marT="42863" marB="42863" anchor="ctr">
                    <a:solidFill>
                      <a:srgbClr val="CCB76A"/>
                    </a:solidFill>
                  </a:tcPr>
                </a:tc>
                <a:tc>
                  <a:txBody>
                    <a:bodyPr/>
                    <a:lstStyle/>
                    <a:p>
                      <a:r>
                        <a:t>addada</a:t>
                      </a:r>
                    </a:p>
                  </a:txBody>
                  <a:tcPr marL="85725" marR="85725" marT="42863" marB="42863" anchor="ctr">
                    <a:solidFill>
                      <a:srgbClr val="CCB76A"/>
                    </a:solidFill>
                  </a:tcPr>
                </a:tc>
                <a:extLst>
                  <a:ext uri="{0D108BD9-81ED-4DB2-BD59-A6C34878D82A}">
                    <a16:rowId xmlns:a16="http://schemas.microsoft.com/office/drawing/2014/main" val="2808748768"/>
                  </a:ext>
                </a:extLst>
              </a:tr>
              <a:tr h="334331">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r>
                        <a:t>dadda</a:t>
                      </a:r>
                    </a:p>
                  </a:txBody>
                  <a:tcPr marL="85725" marR="85725" marT="42863" marB="42863" anchor="ctr">
                    <a:solidFill>
                      <a:srgbClr val="CCB76A"/>
                    </a:solidFill>
                  </a:tcPr>
                </a:tc>
                <a:tc>
                  <a:txBody>
                    <a:bodyPr/>
                    <a:lstStyle/>
                    <a:p>
                      <a:r>
                        <a:t>dada</a:t>
                      </a:r>
                    </a:p>
                  </a:txBody>
                  <a:tcPr marL="85725" marR="85725" marT="42863" marB="42863" anchor="ctr">
                    <a:solidFill>
                      <a:srgbClr val="CCB76A"/>
                    </a:solidFill>
                  </a:tcPr>
                </a:tc>
                <a:extLst>
                  <a:ext uri="{0D108BD9-81ED-4DB2-BD59-A6C34878D82A}">
                    <a16:rowId xmlns:a16="http://schemas.microsoft.com/office/drawing/2014/main" val="3931304923"/>
                  </a:ext>
                </a:extLst>
              </a:tr>
              <a:tr h="334331">
                <a:tc>
                  <a:txBody>
                    <a:bodyPr/>
                    <a:lstStyle/>
                    <a:p>
                      <a:pPr marL="0" algn="ctr" defTabSz="914400" rtl="0" eaLnBrk="1" latinLnBrk="0" hangingPunct="1"/>
                      <a:r>
                        <a:rPr lang="en-US" sz="1600" b="1" kern="1200" dirty="0">
                          <a:solidFill>
                            <a:schemeClr val="dk1"/>
                          </a:solidFill>
                          <a:latin typeface="+mn-lt"/>
                          <a:ea typeface="+mn-ea"/>
                          <a:cs typeface="+mn-cs"/>
                        </a:rPr>
                        <a:t>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{{amount6}}</a:t>
                      </a:r>
                    </a:p>
                  </a:txBody>
                  <a:tcPr marL="85725" marR="85725" marT="42863" marB="42863" anchor="ctr">
                    <a:solidFill>
                      <a:srgbClr val="CCB76A"/>
                    </a:solidFill>
                  </a:tcPr>
                </a:tc>
                <a:extLst>
                  <a:ext uri="{0D108BD9-81ED-4DB2-BD59-A6C34878D82A}">
                    <a16:rowId xmlns:a16="http://schemas.microsoft.com/office/drawing/2014/main" val="1775477037"/>
                  </a:ext>
                </a:extLst>
              </a:tr>
              <a:tr h="334331">
                <a:tc>
                  <a:txBody>
                    <a:bodyPr/>
                    <a:lstStyle/>
                    <a:p>
                      <a:pPr marL="0" algn="ctr" defTabSz="914400" rtl="0" eaLnBrk="1" latinLnBrk="0" hangingPunct="1"/>
                      <a:r>
                        <a:rPr lang="en-US" sz="1600" b="1" kern="1200" dirty="0">
                          <a:solidFill>
                            <a:schemeClr val="dk1"/>
                          </a:solidFill>
                          <a:latin typeface="+mn-lt"/>
                          <a:ea typeface="+mn-ea"/>
                          <a:cs typeface="+mn-cs"/>
                        </a:rPr>
                        <a:t>7</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{{deliverable7}}</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{{amount7}}</a:t>
                      </a:r>
                      <a:endParaRPr lang="en-US" sz="1600" kern="1200" dirty="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612816319"/>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dsfdsfds</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fsdfdsf</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